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23"/>
    <p:restoredTop sz="94662"/>
  </p:normalViewPr>
  <p:slideViewPr>
    <p:cSldViewPr snapToGrid="0">
      <p:cViewPr varScale="1">
        <p:scale>
          <a:sx n="91" d="100"/>
          <a:sy n="91" d="100"/>
        </p:scale>
        <p:origin x="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73D2A-0F9B-D845-98FF-CA15E95C9585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033F3-7146-5F47-B1EA-272F4460E1B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9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5033F3-7146-5F47-B1EA-272F4460E1B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13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42D0FB-1646-98DD-4181-4D0FFC637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298E22-99B7-2814-04F8-0E00E8687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B9FC34-1A6D-9B09-1777-6A1B15F7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60AA1D-C91F-3DF8-2547-4223A60B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9ED510-C594-BE1A-4CC7-71C4221E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8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535BB-FE1E-77CC-2ABD-4E101AB1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8CB4A9D-9200-FC60-F262-579C6A4FF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5665F3-B2DE-DC68-85C1-6759F0DC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EE090D-5FF4-E6C6-292E-EEDFA59DC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925FAA-C3AC-EA0E-7FCF-50E62DCA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581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C71F930-5DA1-2187-3924-8E77457DF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CB4307-FA92-2202-EAF6-0317DB78C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7969BB-3293-D9B9-CC46-248C3D6B7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712942-7A17-6DB5-1CD1-5325D68D3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9909C1-6F01-D7BF-4D5D-1727E5B60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45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3CBB6-E402-1775-06E1-117B0F3D3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A5BC58-3DA7-9BA9-4551-FB0DB2EF6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29F8ED-3DAA-9F9A-846E-A2D0BB9D1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D4482B-D8CB-74FC-4AA1-608C02894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930FD2-D87F-09C3-C728-E2B378274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48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38C15-5E52-FE95-5A5A-734B5CF11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BE47ED-0FD8-565B-7BC7-750E6C8EB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096D73-3B6F-EB28-6533-877C49DC2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3E8524-7E8B-D850-A335-63773BFA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FF6970-23D9-75E8-13E3-361D48D26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72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24E88-AE1F-A810-8E2C-6AEEC4F2A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97BDB0-6B43-5451-8F6F-6C6ADC9485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6C68F98-FFFA-679D-0169-2044BD7B6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212F34-0F08-3BCA-E804-11B8D1A25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3390BD-C4A8-79B0-C635-C442B071B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C9265C-32A8-E4C2-6DC1-83B0388DA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22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0558A-71B2-62F6-840E-2B430AED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579419-A3BA-99A8-9698-3360B3709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975824-EF7A-FD89-6716-DDBAE5B95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FFC94E-7EB9-22F5-F99D-979D01AE5B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EB204C1-4885-5825-4287-6BCAE62335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8AE529E-C9AC-2AF8-5B2E-9EDCEBA48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4F3AE4-5778-C943-A2A8-669FC4D6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9275379-011A-3ACF-9191-7104BB83A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02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40724-2AD7-2EBF-1970-6E7D4EF38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D6D2021-0E6E-042D-9F73-1CEC7A971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5F4C0DD-E189-3671-BD3B-AD2F2C73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EA83B21-B513-0CFC-7DF7-29D9B5F81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90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3D6B92-8E61-814D-68E9-2ABC1579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710EEF9-19C1-0E96-8CDA-AABF87747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DFE0CE9-F4F0-C553-9DAE-EE65EA9A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477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44424E-1C82-8E6C-F0E3-ED03A3A54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71D56D-BC99-C193-0790-6F12350A1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8565DF-3AE1-60C4-B141-E8D8F0E769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BB9EEB-7987-A45C-0EB1-DE693A290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CEA8B2-D042-ABE8-27DD-0F5AE635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8191AD-2045-FAB4-D210-B12F8A549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12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9AE1E-1EBF-D857-5890-823B9B8A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5CB718B-7F8C-A826-7E25-33A7900DE3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DE53B38-8EC2-72D5-BB09-95CB543DE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D890FC-A4EF-B0F5-8F2E-F96F9C517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F98C61-98AA-A051-BA26-E892CBDB6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5F5F10-314F-EC31-4DE2-AC170CBB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43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F110DAF-3136-065B-F283-33B7C431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6DED54-F987-BBA0-A99D-C5952648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7FE401-3914-33B0-07E4-DE75FF0F7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ED276B-5073-895E-D418-8BB5755E4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5412D0-3687-3FB3-96B5-C7B3004B6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39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AF8BC473-CE7A-7658-4EA2-F69C904399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51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AF8BC473-CE7A-7658-4EA2-F69C9043992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78A9FB67-817C-6B46-2F75-FCA84C4B25F8}"/>
              </a:ext>
            </a:extLst>
          </p:cNvPr>
          <p:cNvSpPr txBox="1">
            <a:spLocks/>
          </p:cNvSpPr>
          <p:nvPr/>
        </p:nvSpPr>
        <p:spPr>
          <a:xfrm>
            <a:off x="1408180" y="1972621"/>
            <a:ext cx="5903235" cy="3333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Van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11 tot 25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januari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2025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is het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zover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Actie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Kerkbalans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Wij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vragen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al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onze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leden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bijdrage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geven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onze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kerk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Ook in de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toekomst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willen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we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als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kerk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betekenis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zijn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Maar,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kerk-zijn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kost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geld.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Uw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steun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nodig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om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kunnen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blijven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bestaan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Daarom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benaderen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we u de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komende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weken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met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giftverzoek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Mogen we op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uw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steun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rekenen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Geef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vandaag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kerk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van morgen!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6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DB9C8DC1-A614-E11C-92AB-D3064B91DB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18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84</Words>
  <Application>Microsoft Macintosh PowerPoint</Application>
  <PresentationFormat>Breedbeeld</PresentationFormat>
  <Paragraphs>5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Actie Kerkbalans 2024</dc:title>
  <dc:creator>Carolien Drijfhout</dc:creator>
  <cp:lastModifiedBy>Software Idd</cp:lastModifiedBy>
  <cp:revision>24</cp:revision>
  <dcterms:created xsi:type="dcterms:W3CDTF">2023-11-06T15:49:23Z</dcterms:created>
  <dcterms:modified xsi:type="dcterms:W3CDTF">2024-10-16T10:31:48Z</dcterms:modified>
</cp:coreProperties>
</file>